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55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embeddedFontLst>
    <p:embeddedFont>
      <p:font typeface="Helvetica Neue" charset="0"/>
      <p:regular r:id="rId56"/>
      <p:bold r:id="rId57"/>
      <p:italic r:id="rId58"/>
      <p:boldItalic r:id="rId59"/>
    </p:embeddedFont>
    <p:embeddedFont>
      <p:font typeface="Gill Sans" charset="0"/>
      <p:regular r:id="rId60"/>
      <p:bold r:id="rId61"/>
    </p:embeddedFont>
    <p:embeddedFont>
      <p:font typeface="Consolas" pitchFamily="49" charset="0"/>
      <p:regular r:id="rId62"/>
      <p:bold r:id="rId63"/>
      <p:italic r:id="rId64"/>
      <p:boldItalic r:id="rId65"/>
    </p:embeddedFon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Helvetica Neue Light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696" y="-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o/practical-pytorch/blob/master/char-rnn-classification/char-rnn-classification.ipynb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https://github.com/spro/practical-pytorch/blob/master/char-rnn-classification/char-rnn-classification.ipynb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lang="en" sz="1050" b="1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marL="0" lvl="0" indent="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7bdd75cc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847f6f27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7e9c2914b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27e9c2914b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7e9c2914b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847f6f27c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847f6f27c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9579df29a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847f6f27c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2847f6f27c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2847f6f27c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2847f6f27c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7e9c2914b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847f6f27c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847f6f27c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7e9c2914b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7e9c2914b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7e9c2914b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c9a844e4_157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27bdd75cc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quant.blogspot.hk/2013/10/deep-learning-oral-tradi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quant.blogspot.hk/2013/10/deep-learning-oral-tradition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lecture_notes/LectureNotes4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lecture_notes/LectureNotes4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hyperlink" Target="https://cs224d.stanford.edu/lecture_notes/LectureNotes4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hyperlink" Target="http://colah.github.io/posts/2015-08-Understanding-LSTM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hyperlink" Target="http://colah.github.io/posts/2015-08-Understanding-LSTM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lecture_notes/LectureNotes4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blog.varunajayasiri.com/numpy_lstm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lquant.blogspot.hk/2013/10/deep-learning-oral-tradi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varunajayasiri.com/numpy_lstm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hyperlink" Target="http://www.wildml.com/2015/10/recurrent-neural-network-tutorial-part-4-implementing-a-grulstm-rnn-with-python-and-theano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04431/practical-applications-or-rn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149" name="Google Shape;149;p3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3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input-dim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input-dim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input_dim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>
            <a:spLocks noGrp="1"/>
          </p:cNvSpPr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>
            <a:spLocks noGrp="1"/>
          </p:cNvSpPr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/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100" b="1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sz="1100" b="1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Consolas"/>
                  <a:ea typeface="Consolas"/>
                  <a:cs typeface="Consolas"/>
                  <a:sym typeface="Consolas"/>
                </a:rPr>
                <a:t>hidden_size=2</a:t>
              </a:r>
              <a:endParaRPr sz="1100" b="1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sz="11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5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sz="24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avLst/>
            <a:gdLst/>
            <a:ahLst/>
            <a:cxnLst/>
            <a:rect l="l" t="t" r="r" b="b"/>
            <a:pathLst>
              <a:path w="13124" h="27400" extrusionOk="0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>
            <a:spLocks noGrp="1"/>
          </p:cNvSpPr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avLst/>
              <a:gdLst/>
              <a:ahLst/>
              <a:cxnLst/>
              <a:rect l="l" t="t" r="r" b="b"/>
              <a:pathLst>
                <a:path w="13124" h="27400" extrusionOk="0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457200" marR="0" lvl="0" indent="-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id="415" name="Google Shape;415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457200" marR="0" lvl="0" indent="-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2</a:t>
            </a:r>
            <a:endParaRPr/>
          </a:p>
        </p:txBody>
      </p:sp>
      <p:pic>
        <p:nvPicPr>
          <p:cNvPr id="422" name="Google Shape;422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>
            <a:spLocks noGrp="1"/>
          </p:cNvSpPr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id="429" name="Google Shape;429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>
            <a:spLocks noGrp="1"/>
          </p:cNvSpPr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>
            <a:spLocks noGrp="1"/>
          </p:cNvSpPr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>
            <a:spLocks noGrp="1"/>
          </p:cNvSpPr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sz="11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1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>
            <a:spLocks noGrp="1"/>
          </p:cNvSpPr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sz="3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>
            <a:spLocks noGrp="1"/>
          </p:cNvSpPr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>
            <a:spLocks noGrp="1"/>
          </p:cNvSpPr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>
            <a:spLocks noGrp="1"/>
          </p:cNvSpPr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8" name="Google Shape;518;p71" descr="Image result for enjo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sz="115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15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>
            <a:spLocks noGrp="1"/>
          </p:cNvSpPr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lang="en" sz="1000" b="1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sz="10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4" name="Google Shape;534;p73" descr="Image result for enjo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 b="1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>
            <a:spLocks noGrp="1"/>
          </p:cNvSpPr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4A86E8"/>
                </a:solidFill>
              </a:rPr>
              <a:t>Why does it not work?</a:t>
            </a:r>
            <a:endParaRPr sz="2800" i="1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12-2: Combine RNN+Linear</a:t>
            </a:r>
            <a:endParaRPr sz="2800"/>
          </a:p>
        </p:txBody>
      </p:sp>
      <p:sp>
        <p:nvSpPr>
          <p:cNvPr id="554" name="Google Shape;554;p75"/>
          <p:cNvSpPr txBox="1">
            <a:spLocks noGrp="1"/>
          </p:cNvSpPr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4A86E8"/>
                </a:solidFill>
              </a:rPr>
              <a:t>Why does it train faster (more stable)?</a:t>
            </a:r>
            <a:endParaRPr sz="2800" i="1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lang="en" sz="1500" b="1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>
            <a:spLocks noGrp="1"/>
          </p:cNvSpPr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lang="en" sz="12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name="adj" fmla="val 1500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>
            <a:spLocks noGrp="1"/>
          </p:cNvSpPr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name="adj" fmla="val 15000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>
            <a:spLocks noGrp="1"/>
          </p:cNvSpPr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name="adj" fmla="val 15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>
            <a:spLocks noGrp="1"/>
          </p:cNvSpPr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626" name="Google Shape;626;p7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lang="en" sz="1500" b="1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1D836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name="adj" fmla="val 15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>
            <a:spLocks noGrp="1"/>
          </p:cNvSpPr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>
            <a:spLocks noGrp="1"/>
          </p:cNvSpPr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b="1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b="1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>
            <a:spLocks noGrp="1"/>
          </p:cNvSpPr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12-6: Implement GRU</a:t>
            </a:r>
            <a:endParaRPr/>
          </a:p>
        </p:txBody>
      </p:sp>
      <p:sp>
        <p:nvSpPr>
          <p:cNvPr id="693" name="Google Shape;693;p87"/>
          <p:cNvSpPr txBox="1">
            <a:spLocks noGrp="1"/>
          </p:cNvSpPr>
          <p:nvPr>
            <p:ph type="body" idx="1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8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3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34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>
            <a:spLocks noGrp="1"/>
          </p:cNvSpPr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>
            <a:spLocks noGrp="1"/>
          </p:cNvSpPr>
          <p:nvPr>
            <p:ph type="body" idx="1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body" idx="1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embedding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lang="en" sz="1300" i="1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2781</Words>
  <Application>Microsoft Office PowerPoint</Application>
  <PresentationFormat>如螢幕大小 (16:9)</PresentationFormat>
  <Paragraphs>503</Paragraphs>
  <Slides>51</Slides>
  <Notes>51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Arial</vt:lpstr>
      <vt:lpstr>新細明體</vt:lpstr>
      <vt:lpstr>Helvetica Neue</vt:lpstr>
      <vt:lpstr>Gill Sans</vt:lpstr>
      <vt:lpstr>Consolas</vt:lpstr>
      <vt:lpstr>Noto Sans Symbols</vt:lpstr>
      <vt:lpstr>Calibri</vt:lpstr>
      <vt:lpstr>Helvetica Neue Light</vt:lpstr>
      <vt:lpstr>Simple Light</vt:lpstr>
      <vt:lpstr>White</vt:lpstr>
      <vt:lpstr>White</vt:lpstr>
      <vt:lpstr>ML/DL for Everyone with  </vt:lpstr>
      <vt:lpstr>DNN, CNN, RNN</vt:lpstr>
      <vt:lpstr>DNN, CNN, RNN</vt:lpstr>
      <vt:lpstr>DNN, CNN, RNN</vt:lpstr>
      <vt:lpstr>DNN, CNN, RNN</vt:lpstr>
      <vt:lpstr>RNN Applications: series of data</vt:lpstr>
      <vt:lpstr>RNN Models</vt:lpstr>
      <vt:lpstr>RNN topics</vt:lpstr>
      <vt:lpstr>RNN in PyTorch</vt:lpstr>
      <vt:lpstr>One hot encoding for letters, h, e, l, l, o</vt:lpstr>
      <vt:lpstr>One node: 4 (input-dim) in 2 (hidden_size)</vt:lpstr>
      <vt:lpstr>One node: 4 (input-dim) in 2 (hidden_size)</vt:lpstr>
      <vt:lpstr>One node: 4 (input_dim) in 2 (hidden_size)</vt:lpstr>
      <vt:lpstr>Unfolding to n sequences</vt:lpstr>
      <vt:lpstr>Unfolding to n sequences</vt:lpstr>
      <vt:lpstr>投影片 16</vt:lpstr>
      <vt:lpstr>投影片 17</vt:lpstr>
      <vt:lpstr>Teach RNN ‘hihell’ to ‘ihello’</vt:lpstr>
      <vt:lpstr>Teach RNN ‘hihell’ to ‘ihello’</vt:lpstr>
      <vt:lpstr>Loss and training</vt:lpstr>
      <vt:lpstr>Loss and training</vt:lpstr>
      <vt:lpstr>Data preparation 1</vt:lpstr>
      <vt:lpstr>Data preparation 2</vt:lpstr>
      <vt:lpstr>(2) Parameters</vt:lpstr>
      <vt:lpstr>(3) Our model</vt:lpstr>
      <vt:lpstr>Designing Loss</vt:lpstr>
      <vt:lpstr>Designing Loss</vt:lpstr>
      <vt:lpstr>(3) Our model</vt:lpstr>
      <vt:lpstr>Designing Loss</vt:lpstr>
      <vt:lpstr>Unfolding one to n sequences</vt:lpstr>
      <vt:lpstr>Teach RNN ‘hihell’ to ‘ihello’</vt:lpstr>
      <vt:lpstr>Teach RNN ‘hihell’ to ‘ihello’</vt:lpstr>
      <vt:lpstr>(4) Loss &amp; Training</vt:lpstr>
      <vt:lpstr>(5)    Enjoy the results </vt:lpstr>
      <vt:lpstr>RNN with a sequence</vt:lpstr>
      <vt:lpstr>(5)    Enjoy the results </vt:lpstr>
      <vt:lpstr>Exercise 12-1:  Implement using a softmax classifier for ‘hihell’ to ‘ihello’ </vt:lpstr>
      <vt:lpstr>Exercise 12-2: Combine RNN+Linear</vt:lpstr>
      <vt:lpstr>One hot VS embedding</vt:lpstr>
      <vt:lpstr>One hot VS embedding</vt:lpstr>
      <vt:lpstr>One hot VS embedding</vt:lpstr>
      <vt:lpstr>Exercise 12-3: Combine RNN+Linear using embedding</vt:lpstr>
      <vt:lpstr>Under the hood: RNN</vt:lpstr>
      <vt:lpstr>Under the hood: RNN</vt:lpstr>
      <vt:lpstr>Under the hood: RNN</vt:lpstr>
      <vt:lpstr>Under the hood: LSTM</vt:lpstr>
      <vt:lpstr>Under the hood: GRU</vt:lpstr>
      <vt:lpstr>Exercise 12-5: Implement RNN</vt:lpstr>
      <vt:lpstr>Exercise 12-5: Implement RNN</vt:lpstr>
      <vt:lpstr>Exercise 12-6: Implement GRU</vt:lpstr>
      <vt:lpstr>投影片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</cp:revision>
  <dcterms:modified xsi:type="dcterms:W3CDTF">2018-09-15T07:10:27Z</dcterms:modified>
</cp:coreProperties>
</file>